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61" r:id="rId3"/>
    <p:sldId id="265" r:id="rId4"/>
    <p:sldId id="266" r:id="rId5"/>
    <p:sldId id="267" r:id="rId6"/>
    <p:sldId id="262" r:id="rId7"/>
    <p:sldId id="263" r:id="rId8"/>
    <p:sldId id="264" r:id="rId9"/>
    <p:sldId id="26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0666"/>
            <a:ext cx="9700591" cy="990992"/>
          </a:xfrm>
        </p:spPr>
        <p:txBody>
          <a:bodyPr/>
          <a:lstStyle/>
          <a:p>
            <a:r>
              <a:rPr lang="en-US" dirty="0" smtClean="0"/>
              <a:t>Expense Tracker App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5631" y="1198205"/>
            <a:ext cx="2736369" cy="438564"/>
          </a:xfrm>
        </p:spPr>
        <p:txBody>
          <a:bodyPr>
            <a:normAutofit/>
          </a:bodyPr>
          <a:lstStyle/>
          <a:p>
            <a:r>
              <a:rPr lang="en-US" dirty="0" smtClean="0"/>
              <a:t>:-  By Nikhil R Patil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" y="3790759"/>
            <a:ext cx="5050188" cy="2919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70" y="985435"/>
            <a:ext cx="6264962" cy="3253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97" y="1417487"/>
            <a:ext cx="7130603" cy="54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pense Tracker HomeP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84075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0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Expense Tracker Create Category Page Recor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pense Tracker Update Categ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84075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ense Tracker Delete Category Video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pense Tracker Record New Trans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84075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pense Tracker Show Transactions Table (online-video-cut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84075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ense Tracker Download Excel she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3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113</TotalTime>
  <Words>8</Words>
  <Application>Microsoft Office PowerPoint</Application>
  <PresentationFormat>Widescreen</PresentationFormat>
  <Paragraphs>2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Expense Tracker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R Patil</dc:creator>
  <cp:lastModifiedBy>Nikhil R Patil</cp:lastModifiedBy>
  <cp:revision>7</cp:revision>
  <dcterms:created xsi:type="dcterms:W3CDTF">2024-05-04T03:24:13Z</dcterms:created>
  <dcterms:modified xsi:type="dcterms:W3CDTF">2024-05-04T05:55:56Z</dcterms:modified>
</cp:coreProperties>
</file>